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8" r:id="rId4"/>
  </p:sldMasterIdLst>
  <p:sldIdLst>
    <p:sldId id="258" r:id="rId5"/>
    <p:sldId id="293" r:id="rId6"/>
    <p:sldId id="294" r:id="rId7"/>
    <p:sldId id="295" r:id="rId8"/>
    <p:sldId id="296" r:id="rId9"/>
    <p:sldId id="298" r:id="rId10"/>
    <p:sldId id="297" r:id="rId11"/>
    <p:sldId id="257" r:id="rId12"/>
    <p:sldId id="261" r:id="rId13"/>
    <p:sldId id="260" r:id="rId14"/>
    <p:sldId id="262" r:id="rId15"/>
    <p:sldId id="263" r:id="rId16"/>
    <p:sldId id="272" r:id="rId17"/>
    <p:sldId id="271" r:id="rId18"/>
    <p:sldId id="273" r:id="rId19"/>
    <p:sldId id="274" r:id="rId20"/>
    <p:sldId id="266" r:id="rId21"/>
    <p:sldId id="267" r:id="rId22"/>
    <p:sldId id="264" r:id="rId23"/>
    <p:sldId id="269" r:id="rId24"/>
    <p:sldId id="270" r:id="rId25"/>
    <p:sldId id="268" r:id="rId26"/>
    <p:sldId id="265" r:id="rId27"/>
    <p:sldId id="275" r:id="rId28"/>
    <p:sldId id="276" r:id="rId29"/>
    <p:sldId id="277" r:id="rId30"/>
    <p:sldId id="278" r:id="rId31"/>
    <p:sldId id="284" r:id="rId32"/>
    <p:sldId id="285" r:id="rId33"/>
    <p:sldId id="286" r:id="rId34"/>
    <p:sldId id="287" r:id="rId35"/>
    <p:sldId id="292" r:id="rId36"/>
    <p:sldId id="288" r:id="rId37"/>
    <p:sldId id="289" r:id="rId38"/>
    <p:sldId id="290" r:id="rId39"/>
    <p:sldId id="291" r:id="rId40"/>
    <p:sldId id="25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05" d="100"/>
          <a:sy n="105" d="100"/>
        </p:scale>
        <p:origin x="18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F6299-A14D-33E4-4BA4-43EF4AEFE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28A56D-06EB-3A2C-406C-AD8290FAE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F2C1AE-DA4E-853E-0C5D-6C21F684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0EF0B-98AE-F85E-4C22-314078CE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F8D66-B5EB-3E58-AA97-61D77E16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91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9A5D5-4D68-52D3-4C83-94C2EEAC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4B55CB-D620-DF06-BF0A-8AE1E8774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82BD8-9D01-BC75-33E9-70B69BC5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DD84E-1046-46F7-37BD-668885CF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91FEB-002D-2B13-E3D4-AA660827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2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DE93B-E109-A48F-31A0-A17E95FA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467A10-8902-0E58-C7CA-2FA47C978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7FD2FF-0D2E-C225-B830-24FDED02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B3380E-F2DD-F884-CB14-30839B5E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55D310-A701-4C5E-010D-D6DE8471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23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76F21-0CBF-9C36-42A0-5AFCAC62C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8575EE-B1EC-86DA-CA98-2F6150111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11D9AB-D068-C732-2807-B733DB048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6EDDC9-76FE-C04A-B795-8E4CDB03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B3E200-52C9-BD3F-6429-B54196E0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E3D9B-30F8-D8E1-E5B4-C0CE77BE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6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EE5E3-C9E2-61E7-66EB-6D064CCDF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2078D2-F920-E62C-0FDE-CD0AA1901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28D3E6-EE73-D5F1-FF45-8C1A6B685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2E1867-8ECD-A093-7E05-472234E1B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7CE208-0161-40A2-896A-BC54E1EBB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A6DC5B-B9D9-31D0-A964-57C6FAF8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7B69A9-ABAB-5B88-2556-9C61ED96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5F8F9E-6E97-7E0C-DA94-E27ABB44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73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3D402-F2DA-2A22-66D2-9965482C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028793-41A7-6468-F080-5D53996B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35E056-999A-CBCD-FBCD-ED73AED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B901FD-D020-5DBA-4B06-5B41F0E5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91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21975C-C4B8-4DC2-50B5-4A49D8E8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03A6A5-A9CC-7E03-3E79-1FD11C42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C3B7D3-090C-119A-7B61-E5D33DBF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84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33286-0D39-C8CB-5D70-143E2A67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E15FF-4176-2704-2098-993DC14A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F972CD-374A-0631-92E6-7CE3825C8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AA750D-8B5B-09EC-677A-AF274B82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2CCAFF-F0F7-BAD2-64E4-3E673D55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04EC03-8B72-7E82-5EA6-228B8C0F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6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5E03B-1E29-58C8-DD7C-B8EF9B9B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AB670F-3416-86AA-90DA-C638457BF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53D2F6-22C9-612D-0412-D92CD5DD5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76743-E019-1731-4EBD-3522809D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D333D-518D-7931-B470-24A169BA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63CA34-E853-F452-EA07-29DD4B9E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7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F9689-38A9-8382-2C52-1D3847CC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3CD3D6-FE02-CCBA-AE3C-484BEDD4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8D7C4-947D-E038-9A0A-53DBCE01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FDD75-668C-C5DC-A2E6-B9732CCC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C93B3E-C184-9751-8134-582277CD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83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582C81-4FDF-DC4B-AA57-B6C176ACB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E3F1D6-B6DC-C55F-E037-49B6DEDCC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3E0D01-0340-907D-AC21-CB747E99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D00AC-A542-CD5D-FDB8-7119FDB7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7D7F4B-9CE2-1ED4-F664-D678EE76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8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45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27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96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88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65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52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2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74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34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1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75B1D-EA4D-50E1-DC7A-3CC05FD9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E93C5-1047-5600-C3D6-104CB6D96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43FE1-7A1A-21D0-82ED-483DCE6F7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4E9FA3-F740-AB56-81B1-E496B8780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76E201-BEF5-BDA2-1A3A-D7F009414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06883" y="5950586"/>
            <a:ext cx="1460269" cy="606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1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1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1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06883" y="5950586"/>
            <a:ext cx="1460269" cy="606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1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1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7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8143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Лекция 10</a:t>
            </a:r>
            <a:r>
              <a:rPr lang="ru-RU" sz="4400" dirty="0">
                <a:solidFill>
                  <a:srgbClr val="FF0000"/>
                </a:solidFill>
              </a:rPr>
              <a:t>. </a:t>
            </a:r>
          </a:p>
          <a:p>
            <a:pPr algn="ctr"/>
            <a:endParaRPr lang="ru-RU" sz="4400" dirty="0"/>
          </a:p>
          <a:p>
            <a:pPr algn="ctr"/>
            <a:r>
              <a:rPr lang="kk-KZ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Қанайналым жүйесіндегі дәлелді медицина және биомедициналық ақпаратты өңдеу әдістері</a:t>
            </a:r>
          </a:p>
          <a:p>
            <a:pPr algn="ctr"/>
            <a:endParaRPr lang="kk-KZ" sz="4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Дарменов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Оралбай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Кенжебайұлы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медицина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ғылымдарының докторы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per-ka4ka.ru/uploads/bcdd4548989f6350b623464efd3429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lide-share.ru/slide/32793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healthperfect.ru/wp-content/uploads/2019/07/serdechnye-glikozidy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5715000" cy="53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regnum.ru/uploads/pictures/news/2018/09/11/regnum_picture_1536677105402137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t3.stblizko.ru/images/product/280/162/135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s://studfiles.net/html/2706/283/html_HKdhvmoln_.bqMa/img-fUCvx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studfiles.net/html/2706/283/html_HKdhvmoln_.bqMa/img-fUCvx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http://okeydoc.ru/wp-content/uploads/2016/04/a_20110303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33"/>
            <a:ext cx="9144000" cy="6816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s://studfiles.net/html/2706/283/html_HKdhvmoln_.bqMa/img-fUCvx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studfiles.net/html/2706/283/html_HKdhvmoln_.bqMa/img-fUCvx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s://tokai-shinkumi.net/wp-content/uploads/5bfdcc7866a3f5bfdcc7866a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08"/>
            <a:ext cx="9144000" cy="6854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mosreg.ru/upload/iblock/766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rt-diagnostics.ru/wp-content/uploads/2016/04/3-coronary-angiography-frdrik-ast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s://angioclinic.ru/netcat_files/userfiles/1/cardio/dostupcoron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551" y="1359030"/>
            <a:ext cx="7667773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50" dirty="0" err="1"/>
              <a:t>Потре</a:t>
            </a:r>
            <a:r>
              <a:rPr b="1" spc="155" dirty="0" err="1"/>
              <a:t>б</a:t>
            </a:r>
            <a:r>
              <a:rPr b="1" spc="190" dirty="0" err="1"/>
              <a:t>ители</a:t>
            </a:r>
            <a:br>
              <a:rPr lang="ru-RU" b="1" spc="190" dirty="0"/>
            </a:br>
            <a:endParaRPr b="1" spc="190" dirty="0"/>
          </a:p>
        </p:txBody>
      </p:sp>
      <p:pic>
        <p:nvPicPr>
          <p:cNvPr id="4" name="Рисунок 3" descr="Изображение выглядит как Графика, логотип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A271EA75-A796-1B0B-8DA7-C9624851F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956473"/>
            <a:ext cx="1600200" cy="728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2C4C624E-59FB-A975-05AA-B390A7FA4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15814"/>
            <a:ext cx="1359124" cy="609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E2E049-94B1-1043-9617-C90FDD9D3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905000"/>
            <a:ext cx="5181601" cy="31108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606F8-D0FC-E8CB-282C-1C5361D63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1" y="5157566"/>
            <a:ext cx="609653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slovar.wikireading.ru/imgslovar/141164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slovar.wikireading.ru/imgslovar/1411640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s://uflebologa.ru/wp-content/uploads/2017/07/tolschina-katetera-ne-prevyshaet-1-2-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slovar.wikireading.ru/imgslovar/141164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slovar.wikireading.ru/imgslovar/1411640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s://okeydoc.ru/wp-content/uploads/2019/05/2536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ds04.infourok.ru/uploads/ex/02d6/000ab135-66c043ea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get-pdb/1608858/321512c1-5475-4aec-8076-0e6d2683a0e6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1.wp.com/lechiserdce.ru/wp-content/uploads/2017/07/5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krovotechenie.ru/wp-content/uploads/2018/12/87d0e37946b08a20e970691ba462e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mnz1.ru/wp-content/uploads/2018/05/68569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https://1.bp.blogspot.com/-v--lu9wITjU/WoBi3S1gj9I/AAAAAAAAAEI/hEZPBL-jw08Sn2DWnoMRC9JvvZVK7voqgCLcBGAs/s1600/5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mnz1.ru/wp-content/uploads/2018/05/68569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 descr="http://salavatmed.ru/sites/default/files/img_article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Баталов </a:t>
            </a:r>
            <a:r>
              <a:rPr lang="ru-RU" b="1" dirty="0" err="1">
                <a:solidFill>
                  <a:srgbClr val="002060"/>
                </a:solidFill>
              </a:rPr>
              <a:t>ақауы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5778" name="Picture 2" descr="Картинки по запросу &quot;незаращение боталлова прото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5786478" cy="5643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1444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Баталов </a:t>
            </a:r>
            <a:r>
              <a:rPr lang="ru-RU" b="1" dirty="0" err="1">
                <a:solidFill>
                  <a:srgbClr val="002060"/>
                </a:solidFill>
              </a:rPr>
              <a:t>ақауы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5778" name="Picture 2" descr="Картинки по запросу &quot;незаращение боталлова прото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786314" cy="5643578"/>
          </a:xfrm>
          <a:prstGeom prst="rect">
            <a:avLst/>
          </a:prstGeom>
          <a:noFill/>
        </p:spPr>
      </p:pic>
      <p:pic>
        <p:nvPicPr>
          <p:cNvPr id="77826" name="Picture 2" descr="Картинки по запросу &quot;незаращение боталлова проток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714776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55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4E63E3-DEC7-63D7-AB7B-6748A37D3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7" y="1080760"/>
            <a:ext cx="8468907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0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Қарыншалық перде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ақауы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8850" name="Picture 2" descr="Картинки по запросу &quot;ДМЖП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121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Жүрекшелер аралық пердесінің ақауы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9874" name="Picture 2" descr="Картинки по запросу &quot;ДМПП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8929718" cy="5357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989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Картинки по запросу &quot;эндокардит сердц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23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Митральды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ақау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0898" name="Picture 2" descr="Картинки по запросу &quot;митральный порок сердц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169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22" name="Picture 2" descr="Картинки по запросу &quot;трикуспидальный порок сердц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50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Жүректің қолқа ауруы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2946" name="Picture 2" descr="Картинки по запросу &quot;аортальный  порок сердц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526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Жүректің қолқа ауруы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3970" name="Picture 2" descr="Картинки по запросу &quot;протезы клапанов сердц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2959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0"/>
            <a:ext cx="7072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 аударғаныңызға рақмет!</a:t>
            </a:r>
            <a:endParaRPr kumimoji="0" lang="kk-KZ" sz="4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F9F611-2C40-14C6-FBF4-B1B1D2BA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4" y="899760"/>
            <a:ext cx="9078592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9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3BE3E2-CC31-8840-8598-D63090946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7" y="918812"/>
            <a:ext cx="9040487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0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Графика, логотип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77FD729-9000-5A3D-E665-7137AA4AB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956473"/>
            <a:ext cx="1600200" cy="728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21D8D1CC-A21F-8570-9E46-ECBD46CD5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15814"/>
            <a:ext cx="1359124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F86744-2DBC-0A50-CEB9-236A4C08B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1691470"/>
            <a:ext cx="3498273" cy="39339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6C9136-A890-F207-BCF6-9B7DBAB64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886692"/>
            <a:ext cx="8610600" cy="80477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44B3D2-DB35-9D2A-5C17-42439C510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056" y="5181601"/>
            <a:ext cx="609653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Графика, логотип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FCBC66C-3EE6-78EB-6B67-DE8EFC859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956473"/>
            <a:ext cx="1600200" cy="728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AB98F55-A8A7-0B6E-61F0-E2566D1F6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15814"/>
            <a:ext cx="1359124" cy="609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1843AC-9B1D-7D85-E463-741CCE5E7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1" y="914401"/>
            <a:ext cx="6948536" cy="40420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7E472D-69FE-CE3F-9225-0E11D1CE4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1" y="5181601"/>
            <a:ext cx="609653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zentacii.info/wp-content/uploads/2016/07/8H7OUbec8xhwJCng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rezentacii.info/wp-content/uploads/2016/07/8H7OUbec8xhwJCng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BF9FD"/>
        </a:solidFill>
        <a:ln>
          <a:solidFill>
            <a:srgbClr val="EFE1EB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Тема1" id="{58C25CFC-AB14-4906-B9D9-374F2ED65915}" vid="{A283C987-3BEC-4124-B577-535823107590}"/>
    </a:ext>
  </a:extLst>
</a:theme>
</file>

<file path=ppt/theme/theme3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47</Words>
  <Application>Microsoft Office PowerPoint</Application>
  <PresentationFormat>Экран (4:3)</PresentationFormat>
  <Paragraphs>26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Тема Office</vt:lpstr>
      <vt:lpstr>1_Тема1</vt:lpstr>
      <vt:lpstr>1_Тема Office</vt:lpstr>
      <vt:lpstr>1_Office Theme</vt:lpstr>
      <vt:lpstr>Презентация PowerPoint</vt:lpstr>
      <vt:lpstr>Потребители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Баталов ақауы</vt:lpstr>
      <vt:lpstr>Баталов ақауы</vt:lpstr>
      <vt:lpstr>Қарыншалық перде ақауы</vt:lpstr>
      <vt:lpstr>Жүрекшелер аралық пердесінің ақауы</vt:lpstr>
      <vt:lpstr>Презентация PowerPoint</vt:lpstr>
      <vt:lpstr>Митральды ақау</vt:lpstr>
      <vt:lpstr>Презентация PowerPoint</vt:lpstr>
      <vt:lpstr>Жүректің қолқа ауруы</vt:lpstr>
      <vt:lpstr>Жүректің қолқа ауруы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Оралбай Дарменов</dc:creator>
  <cp:lastModifiedBy>Дарменов Оралбай</cp:lastModifiedBy>
  <cp:revision>22</cp:revision>
  <dcterms:created xsi:type="dcterms:W3CDTF">2019-09-17T13:06:25Z</dcterms:created>
  <dcterms:modified xsi:type="dcterms:W3CDTF">2025-01-09T05:18:19Z</dcterms:modified>
</cp:coreProperties>
</file>